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320" r:id="rId2"/>
    <p:sldId id="262" r:id="rId3"/>
    <p:sldId id="306" r:id="rId4"/>
    <p:sldId id="256" r:id="rId5"/>
    <p:sldId id="293" r:id="rId6"/>
    <p:sldId id="308" r:id="rId7"/>
    <p:sldId id="277" r:id="rId8"/>
    <p:sldId id="257" r:id="rId9"/>
    <p:sldId id="278" r:id="rId10"/>
    <p:sldId id="261" r:id="rId11"/>
    <p:sldId id="314" r:id="rId12"/>
    <p:sldId id="313" r:id="rId13"/>
    <p:sldId id="315" r:id="rId14"/>
    <p:sldId id="301" r:id="rId15"/>
    <p:sldId id="281" r:id="rId16"/>
    <p:sldId id="321" r:id="rId17"/>
    <p:sldId id="322" r:id="rId18"/>
    <p:sldId id="272" r:id="rId19"/>
    <p:sldId id="317" r:id="rId20"/>
    <p:sldId id="285" r:id="rId21"/>
    <p:sldId id="286" r:id="rId22"/>
    <p:sldId id="284" r:id="rId23"/>
    <p:sldId id="324" r:id="rId24"/>
    <p:sldId id="323" r:id="rId25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AE5452"/>
    <a:srgbClr val="FFCCCC"/>
    <a:srgbClr val="FF9999"/>
    <a:srgbClr val="FF5050"/>
    <a:srgbClr val="FF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5408EA-D81E-452C-801D-D942A8467D76}" type="datetimeFigureOut">
              <a:rPr lang="en-US"/>
              <a:pPr>
                <a:defRPr/>
              </a:pPr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B23D506-D73B-4070-BA23-A619E0234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FCEC3-EC2F-4966-B31F-10D3F48F9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03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9701-006B-45EF-A396-966EC2396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93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88D47-23F8-4D78-8C8C-67E183E80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755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D754-84DA-4AF2-90D2-EF717908B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72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5A2B0-4397-470F-BC9D-9637A5653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49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66DDC-1E18-4B34-9AF9-48C9DB8631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14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7C1A-85FA-428A-9A1B-5BBFB002E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77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0F295-5FE6-46FF-9640-2F97C6681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38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CAC57-6258-40E5-BA74-46C8D4C00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00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45C5-8EC6-4CFB-A27C-69882A8E2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4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0215-9A29-4387-B9A8-5B1B17575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24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93640-B900-405E-B1DD-E27CAAE29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26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3EE67B4-42FB-4DE1-9FF3-E4CA23857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d/d1/Portrait_Gandhi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9/99/Salt_March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7/7c/Marche_se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pload.wikimedia.org/wikipedia/commons/7/7f/NCP-flag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p2.blogger.com/_q8NYMrqNeNE/RjkGp7Y4lFI/AAAAAAAAAAk/iisG-C-7BtY/s1600-h/mountbatten-tiara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upload.wikimedia.org/wikipedia/commons/5/52/Maharaja_of_Kashmir,_Hari_Singh_(1895_-_1961)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I5yArLvLU" TargetMode="External"/><Relationship Id="rId2" Type="http://schemas.openxmlformats.org/officeDocument/2006/relationships/hyperlink" Target="https://www.youtube.com/watch?v=yReaR1p-PV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Hfz_U-cXx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en/2/28/Kashmiri-home-life-1890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8/82/Mosque.Qibla.01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hyperlink" Target="http://upload.wikimedia.org/wikipedia/commons/c/c2/New_Delhi_Templ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upload.wikimedia.org/wikipedia/en/e/ea/RadheShyam07.jpg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e/Harminder_sahib5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upload.wikimedia.org/wikipedia/en/3/35/SikhsInFrancePostcard.jpg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 u="sng" dirty="0" smtClean="0"/>
              <a:t>May 12, </a:t>
            </a:r>
            <a:r>
              <a:rPr lang="en-US" altLang="en-US" sz="6000" b="1" u="sng" dirty="0" smtClean="0"/>
              <a:t>2017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4525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dirty="0" smtClean="0"/>
              <a:t>Get </a:t>
            </a:r>
            <a:r>
              <a:rPr lang="en-US" altLang="en-US" dirty="0" smtClean="0"/>
              <a:t>out Stuff for Notes</a:t>
            </a:r>
          </a:p>
          <a:p>
            <a:pPr marL="0" indent="0" algn="ctr">
              <a:buFontTx/>
              <a:buNone/>
            </a:pPr>
            <a:r>
              <a:rPr lang="en-US" altLang="en-US" dirty="0" smtClean="0"/>
              <a:t>India/Pakistan Partition </a:t>
            </a:r>
            <a:r>
              <a:rPr lang="en-US" altLang="en-US" dirty="0" smtClean="0"/>
              <a:t>Notes</a:t>
            </a:r>
          </a:p>
          <a:p>
            <a:pPr marL="0" indent="0" algn="ctr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Late Work due Monday</a:t>
            </a:r>
          </a:p>
          <a:p>
            <a:pPr marL="0" indent="0" algn="ctr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Test Tuesday</a:t>
            </a:r>
          </a:p>
          <a:p>
            <a:pPr marL="0" indent="0" algn="ctr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Vocab &amp; Notes due Tuesday 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ile:Portrait Gandh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49388"/>
            <a:ext cx="329565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984750" y="8572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296863" y="188913"/>
            <a:ext cx="8229600" cy="1143000"/>
          </a:xfrm>
        </p:spPr>
        <p:txBody>
          <a:bodyPr/>
          <a:lstStyle/>
          <a:p>
            <a:r>
              <a:rPr lang="en-US" altLang="en-US" smtClean="0"/>
              <a:t>Mohandas Gandhi </a:t>
            </a:r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>
          <a:xfrm>
            <a:off x="4984750" y="1884363"/>
            <a:ext cx="3898900" cy="4525962"/>
          </a:xfrm>
        </p:spPr>
        <p:txBody>
          <a:bodyPr/>
          <a:lstStyle/>
          <a:p>
            <a:r>
              <a:rPr lang="en-US" altLang="en-US" smtClean="0"/>
              <a:t>Father of modern India</a:t>
            </a:r>
          </a:p>
          <a:p>
            <a:r>
              <a:rPr lang="en-US" altLang="en-US" smtClean="0"/>
              <a:t>Goal: Indian independence and to remain unified</a:t>
            </a:r>
          </a:p>
          <a:p>
            <a:r>
              <a:rPr lang="en-US" altLang="en-US" smtClean="0"/>
              <a:t>Non-violence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12875" y="620713"/>
            <a:ext cx="60166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Tactics Used By Gandhi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787900" y="2565400"/>
            <a:ext cx="41243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4000"/>
              <a:t>Boycott of British products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4000"/>
              <a:t>Homespun movement </a:t>
            </a:r>
          </a:p>
        </p:txBody>
      </p:sp>
      <p:pic>
        <p:nvPicPr>
          <p:cNvPr id="13316" name="Picture 5" descr="ghan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3810000" cy="300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68538" y="476250"/>
            <a:ext cx="484187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Tactics Used By Gandhi</a:t>
            </a:r>
          </a:p>
        </p:txBody>
      </p:sp>
      <p:pic>
        <p:nvPicPr>
          <p:cNvPr id="14339" name="Picture 6" descr="File:Salt Mar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304482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611188" y="1341438"/>
            <a:ext cx="41767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Salt March in 1930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dirty="0"/>
              <a:t>Defy the British salt tax laws</a:t>
            </a:r>
          </a:p>
        </p:txBody>
      </p:sp>
      <p:pic>
        <p:nvPicPr>
          <p:cNvPr id="14341" name="Picture 9" descr="_gandhi_suppor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01975"/>
            <a:ext cx="42481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43213" y="765175"/>
            <a:ext cx="3100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Tactics Used By Gandhi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23850" y="1700213"/>
            <a:ext cx="3527425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defRPr/>
            </a:pPr>
            <a:r>
              <a:rPr lang="en-US" altLang="en-US" sz="2800" dirty="0" smtClean="0"/>
              <a:t>Fasting</a:t>
            </a:r>
          </a:p>
          <a:p>
            <a:pPr marL="1200150" lvl="1" indent="-457200" eaLnBrk="1" hangingPunct="1">
              <a:spcBef>
                <a:spcPct val="0"/>
              </a:spcBef>
              <a:defRPr/>
            </a:pPr>
            <a:r>
              <a:rPr lang="en-US" altLang="en-US" sz="2400" dirty="0" smtClean="0"/>
              <a:t>When violence broke out between Hindus and Muslims, Gandhi would not eat until the violence stopped.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solidFill>
                <a:srgbClr val="0000FF"/>
              </a:solidFill>
            </a:endParaRPr>
          </a:p>
        </p:txBody>
      </p:sp>
      <p:pic>
        <p:nvPicPr>
          <p:cNvPr id="15364" name="Picture 6" descr="f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60575"/>
            <a:ext cx="4762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427538" y="1125538"/>
            <a:ext cx="43926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“When I despair, I remember that all through history the way of truth and love has always won. There have been tyrants and murderers and for a time they seem invincible, but in the end, they always fall — think of it, always." 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95288" y="3716338"/>
            <a:ext cx="5133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"An eye for an eye makes the whole world blind."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68313" y="5013325"/>
            <a:ext cx="5111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“There are many causes that I am prepared to die for, but no causes that I am prepared to kill for." 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292725" y="476250"/>
            <a:ext cx="23923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Quotes by Gandhi</a:t>
            </a:r>
          </a:p>
        </p:txBody>
      </p:sp>
      <p:pic>
        <p:nvPicPr>
          <p:cNvPr id="16390" name="Picture 9" descr="File:Marche s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671888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ghandi-inembassa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57563"/>
            <a:ext cx="2613025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07950" y="3357563"/>
            <a:ext cx="51117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dirty="0" smtClean="0"/>
              <a:t>Congress Party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en-US" sz="2400" dirty="0" smtClean="0"/>
              <a:t>Hindu-dominated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en-US" sz="2400" dirty="0" smtClean="0"/>
              <a:t>For a unified India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en-US" sz="2400" dirty="0" err="1" smtClean="0"/>
              <a:t>Ghandi</a:t>
            </a:r>
            <a:r>
              <a:rPr lang="en-US" altLang="en-US" sz="2400" dirty="0" smtClean="0"/>
              <a:t> &amp; Nehru </a:t>
            </a:r>
            <a:endParaRPr lang="en-US" altLang="en-US" sz="32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/>
          </a:p>
        </p:txBody>
      </p:sp>
      <p:pic>
        <p:nvPicPr>
          <p:cNvPr id="17411" name="Picture 9" descr="File:NCP-flag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45125"/>
            <a:ext cx="13684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849563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3924300" y="3279775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/>
              <a:t>Muslim League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Muslim dominated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Wanted separate Muslim state (Pakistan)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Muhammad Ali Jinnah</a:t>
            </a:r>
          </a:p>
        </p:txBody>
      </p:sp>
      <p:pic>
        <p:nvPicPr>
          <p:cNvPr id="1741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0488"/>
            <a:ext cx="2162175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232400"/>
            <a:ext cx="15367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Impact of WWII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Indians fought for British</a:t>
            </a:r>
          </a:p>
          <a:p>
            <a:r>
              <a:rPr lang="en-US" altLang="en-US" smtClean="0"/>
              <a:t>British are weak and poor after war</a:t>
            </a:r>
          </a:p>
          <a:p>
            <a:r>
              <a:rPr lang="en-US" altLang="en-US" smtClean="0"/>
              <a:t>Idea of colonies becomes unpopular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Transfer of Power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900" cy="4805363"/>
          </a:xfrm>
        </p:spPr>
        <p:txBody>
          <a:bodyPr/>
          <a:lstStyle/>
          <a:p>
            <a:r>
              <a:rPr lang="en-US" altLang="en-US" smtClean="0"/>
              <a:t>Viceroy Lord Mountbatten</a:t>
            </a:r>
          </a:p>
          <a:p>
            <a:r>
              <a:rPr lang="en-US" altLang="en-US" smtClean="0"/>
              <a:t>Agree to partition</a:t>
            </a:r>
          </a:p>
          <a:p>
            <a:r>
              <a:rPr lang="en-US" altLang="en-US" smtClean="0"/>
              <a:t>Only 2 months to divide everything up 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37433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east-and-west-paki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193800"/>
            <a:ext cx="547211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rit_IndianEmpireReligions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4213" y="-458788"/>
            <a:ext cx="9828213" cy="7593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5373688"/>
            <a:ext cx="263207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Religions in British India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Pink – Hindu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Green – Muslim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Yellow – Buddhist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BritishIndianEmpireandEnvirons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17463"/>
            <a:ext cx="83883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971550" y="4868863"/>
            <a:ext cx="7345363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British India consisted of the modern countries of India, Pakistan, Bangladesh, and Myanamar.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249363" y="4076700"/>
            <a:ext cx="67024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Nehru: Prime Minister of India.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Mountbatten: Governor General of India.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Jinnah: Governor General of Pakistan. </a:t>
            </a:r>
          </a:p>
        </p:txBody>
      </p:sp>
      <p:pic>
        <p:nvPicPr>
          <p:cNvPr id="22531" name="Picture 6" descr="VISIT%20OF%20FIRST%20PRIME%20MINISTER%20OF%20INDIA,%20Pan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2036763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8" descr="mountbatten-tiar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981075"/>
            <a:ext cx="1684337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10" descr="c?q=66a14a198e7e6156_lan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1075"/>
            <a:ext cx="1990725" cy="264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partition_ind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329238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48213"/>
            <a:ext cx="2865437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433888"/>
            <a:ext cx="318611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703513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124075" y="404813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Kashmir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84213" y="1052513"/>
            <a:ext cx="4248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Maharajah of Kashmir was Hindu.  Most of his subjects were Muslim.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Maharajah wanted Kashmir to remain independent.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580" name="Picture 7" descr="File:Maharaja of Kashmir, Hari Singh (1895 - 1961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4813"/>
            <a:ext cx="3144837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84213" y="3068638"/>
            <a:ext cx="41751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Pakistan invades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Maharajah seeks help from India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Forced to join India </a:t>
            </a:r>
          </a:p>
        </p:txBody>
      </p:sp>
      <p:pic>
        <p:nvPicPr>
          <p:cNvPr id="24582" name="Picture 10" descr="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49600"/>
            <a:ext cx="3313113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West vs. East Pakistan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90500" y="1196975"/>
            <a:ext cx="4618038" cy="4637088"/>
          </a:xfrm>
        </p:spPr>
        <p:txBody>
          <a:bodyPr/>
          <a:lstStyle/>
          <a:p>
            <a:r>
              <a:rPr lang="en-US" altLang="en-US" sz="2800" smtClean="0"/>
              <a:t>One country after partition</a:t>
            </a:r>
          </a:p>
          <a:p>
            <a:r>
              <a:rPr lang="en-US" altLang="en-US" sz="2800" smtClean="0"/>
              <a:t>Shared Islamic faith, but different ethnic groups and languages</a:t>
            </a:r>
          </a:p>
          <a:p>
            <a:r>
              <a:rPr lang="en-US" altLang="en-US" sz="2800" smtClean="0"/>
              <a:t>West Pakistan tried to suppress East Pakistan (Bengal) culture and identity</a:t>
            </a:r>
          </a:p>
          <a:p>
            <a:r>
              <a:rPr lang="en-US" altLang="en-US" sz="2800" smtClean="0"/>
              <a:t>East Pakistan breaks away in 1971 to form Bangladesh </a:t>
            </a: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05038"/>
            <a:ext cx="405447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1187450" y="1700213"/>
            <a:ext cx="6858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Why do India and Pakistan Hate Each Other?: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hlinkClick r:id="rId2"/>
              </a:rPr>
              <a:t>https://www.youtube.com/watch?v=yReaR1p-PV0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Kashmir Conflict: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1800" dirty="0">
                <a:hlinkClick r:id="rId3"/>
              </a:rPr>
              <a:t>https://www.youtube.com/watch?v=QlI5yArLvLU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Why do Bangladesh and Pakistan Hate Each Other?: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</a:t>
            </a:r>
            <a:r>
              <a:rPr lang="en-US" altLang="en-US" sz="1800" dirty="0">
                <a:hlinkClick r:id="rId4"/>
              </a:rPr>
              <a:t>https://www.youtube.com/watch?v=YHfz_U-cXxI</a:t>
            </a:r>
            <a:r>
              <a:rPr lang="en-US" altLang="en-US" sz="18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itishIndianEmpireandEnvirons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17463"/>
            <a:ext cx="83883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71550" y="4868863"/>
            <a:ext cx="7345363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India was known as the “Jewel in the Crown” of the British Empire.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It was also referred to as the </a:t>
            </a:r>
            <a:r>
              <a:rPr lang="en-US" altLang="en-US" sz="1800">
                <a:solidFill>
                  <a:srgbClr val="0000FF"/>
                </a:solidFill>
              </a:rPr>
              <a:t>British Raj.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Pre Partition Map of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838"/>
            <a:ext cx="80645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File:Kashmiri-home-life-189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2579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67544" y="188640"/>
            <a:ext cx="528862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 smtClean="0"/>
              <a:t>Society in British India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British officials and maharajahs lived in luxury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/>
              <a:t>Majority of citizens lived in poverty </a:t>
            </a:r>
            <a:endParaRPr lang="en-US" altLang="en-US" sz="1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239838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974725" y="155733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Hindu (majority)</a:t>
            </a:r>
          </a:p>
        </p:txBody>
      </p:sp>
      <p:pic>
        <p:nvPicPr>
          <p:cNvPr id="8196" name="Picture 8" descr="File:New Delhi Temp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2873375" cy="215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shiva-hindu-g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2447925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10" descr="File:RadheShyam0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36838"/>
            <a:ext cx="1778000" cy="2570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775325" y="1504950"/>
            <a:ext cx="192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Muslim (minority)</a:t>
            </a:r>
          </a:p>
        </p:txBody>
      </p:sp>
      <p:pic>
        <p:nvPicPr>
          <p:cNvPr id="8200" name="Picture 17" descr="197468130_c2f847af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16413"/>
            <a:ext cx="3536950" cy="235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9" name="Picture 15" descr="File:Mosque.Qibla.0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49500"/>
            <a:ext cx="3048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1239838" y="7842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187450" y="549275"/>
            <a:ext cx="714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There were also a number of Sikh people in India who tended to side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more with the Hindus rather than the Muslims.</a:t>
            </a:r>
          </a:p>
        </p:txBody>
      </p:sp>
      <p:pic>
        <p:nvPicPr>
          <p:cNvPr id="9220" name="Picture 17" descr="AlltheSihkG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12875"/>
            <a:ext cx="2535237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19" descr="File:Harminder sahib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4170362" cy="310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21" descr="File:SikhsInFrancePostcar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05263"/>
            <a:ext cx="4032250" cy="2547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Brit_IndianEmpireReligions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4213" y="-458788"/>
            <a:ext cx="9828213" cy="7593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0" y="5373688"/>
            <a:ext cx="263207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Religions in British India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Pink – Hindu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Green – Muslim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Yellow – Buddhist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971550" y="944563"/>
            <a:ext cx="6900863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Slow progress towards independence between the two world wars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Caused unrest among the Indian people.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The British sometimes reacted with force which resulted in death and the arrest of thousands.</a:t>
            </a:r>
          </a:p>
        </p:txBody>
      </p:sp>
      <p:pic>
        <p:nvPicPr>
          <p:cNvPr id="11267" name="Picture 12" descr="4a03068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2967038"/>
            <a:ext cx="413385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4" descr="450b-c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4524375"/>
            <a:ext cx="2143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6" descr="wbempire_narrowweb__200x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852738"/>
            <a:ext cx="270510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en-US" smtClean="0"/>
              <a:t>Unrest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59644</TotalTime>
  <Words>505</Words>
  <Application>Microsoft Office PowerPoint</Application>
  <PresentationFormat>On-screen Show (4:3)</PresentationFormat>
  <Paragraphs>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Wingdings</vt:lpstr>
      <vt:lpstr>Default Design</vt:lpstr>
      <vt:lpstr>May 12,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Unrest</vt:lpstr>
      <vt:lpstr>Mohandas Gandhi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WWII</vt:lpstr>
      <vt:lpstr>Transfer of 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West vs. East Pakistan </vt:lpstr>
      <vt:lpstr>PowerPoint Presentation</vt:lpstr>
    </vt:vector>
  </TitlesOfParts>
  <Company>Edward Milne Community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Moldowan</dc:creator>
  <cp:lastModifiedBy>Gabriela Halty</cp:lastModifiedBy>
  <cp:revision>74</cp:revision>
  <cp:lastPrinted>2017-05-12T14:54:31Z</cp:lastPrinted>
  <dcterms:created xsi:type="dcterms:W3CDTF">2009-01-06T05:22:11Z</dcterms:created>
  <dcterms:modified xsi:type="dcterms:W3CDTF">2017-05-12T18:14:55Z</dcterms:modified>
</cp:coreProperties>
</file>